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5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 smtClean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 smtClean="0"/>
              <a:t>第二層</a:t>
            </a:r>
          </a:p>
          <a:p>
            <a:pPr lvl="1"/>
            <a:r>
              <a:rPr lang="zh-TW" altLang="en-GB" noProof="0" smtClean="0"/>
              <a:t>第三層</a:t>
            </a:r>
          </a:p>
          <a:p>
            <a:pPr lvl="2"/>
            <a:r>
              <a:rPr lang="zh-TW" altLang="en-GB" noProof="0" smtClean="0"/>
              <a:t>第四層</a:t>
            </a:r>
          </a:p>
          <a:p>
            <a:pPr lvl="3"/>
            <a:r>
              <a:rPr lang="zh-TW" altLang="en-GB" noProof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54" r:id="rId3"/>
    <p:sldLayoutId id="2147483658" r:id="rId4"/>
    <p:sldLayoutId id="2147483662" r:id="rId5"/>
    <p:sldLayoutId id="2147483663" r:id="rId6"/>
    <p:sldLayoutId id="2147483656" r:id="rId7"/>
    <p:sldLayoutId id="2147483659" r:id="rId8"/>
    <p:sldLayoutId id="2147483660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chrome extension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4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download links</a:t>
            </a:r>
            <a:endParaRPr 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rgbClr val="FF0000"/>
          </a:solidFill>
          <a:tailEnd type="triangle" w="lg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rgbClr val="C00000"/>
          </a:solidFill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如螢幕大小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chrome extension</vt:lpstr>
      <vt:lpstr>download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linchao</cp:lastModifiedBy>
  <cp:revision>210</cp:revision>
  <dcterms:created xsi:type="dcterms:W3CDTF">2016-05-11T16:34:21Z</dcterms:created>
  <dcterms:modified xsi:type="dcterms:W3CDTF">2017-09-29T05:06:07Z</dcterms:modified>
</cp:coreProperties>
</file>